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6a1f23458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6a1f23458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6a1f23458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6a1f23458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6a1f23458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6a1f23458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6a1f23458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6a1f23458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6a1f2345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6a1f2345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663" y="152400"/>
            <a:ext cx="859467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25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